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61" r:id="rId4"/>
    <p:sldId id="262" r:id="rId5"/>
    <p:sldId id="273" r:id="rId6"/>
    <p:sldId id="269" r:id="rId7"/>
    <p:sldId id="266" r:id="rId8"/>
    <p:sldId id="264" r:id="rId9"/>
    <p:sldId id="258" r:id="rId10"/>
    <p:sldId id="272" r:id="rId11"/>
    <p:sldId id="260" r:id="rId12"/>
    <p:sldId id="259"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snapToGrid="0">
      <p:cViewPr varScale="1">
        <p:scale>
          <a:sx n="70" d="100"/>
          <a:sy n="70" d="100"/>
        </p:scale>
        <p:origin x="8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90D3C6-3718-485C-95B2-54ECF77F9600}" type="datetimeFigureOut">
              <a:rPr lang="en-US" smtClean="0"/>
              <a:t>5/18/2017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B84D4A-F219-42B2-A360-EE2A3623EB58}" type="slidenum">
              <a:rPr lang="en-US" smtClean="0"/>
              <a:t>‹#›</a:t>
            </a:fld>
            <a:endParaRPr lang="en-US" dirty="0"/>
          </a:p>
        </p:txBody>
      </p:sp>
    </p:spTree>
    <p:extLst>
      <p:ext uri="{BB962C8B-B14F-4D97-AF65-F5344CB8AC3E}">
        <p14:creationId xmlns:p14="http://schemas.microsoft.com/office/powerpoint/2010/main" val="68206226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90D3C6-3718-485C-95B2-54ECF77F9600}" type="datetimeFigureOut">
              <a:rPr lang="en-US" smtClean="0"/>
              <a:t>5/18/2017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B84D4A-F219-42B2-A360-EE2A3623EB58}" type="slidenum">
              <a:rPr lang="en-US" smtClean="0"/>
              <a:t>‹#›</a:t>
            </a:fld>
            <a:endParaRPr lang="en-US" dirty="0"/>
          </a:p>
        </p:txBody>
      </p:sp>
    </p:spTree>
    <p:extLst>
      <p:ext uri="{BB962C8B-B14F-4D97-AF65-F5344CB8AC3E}">
        <p14:creationId xmlns:p14="http://schemas.microsoft.com/office/powerpoint/2010/main" val="753454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90D3C6-3718-485C-95B2-54ECF77F9600}" type="datetimeFigureOut">
              <a:rPr lang="en-US" smtClean="0"/>
              <a:t>5/18/2017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B84D4A-F219-42B2-A360-EE2A3623EB58}" type="slidenum">
              <a:rPr lang="en-US" smtClean="0"/>
              <a:t>‹#›</a:t>
            </a:fld>
            <a:endParaRPr lang="en-US" dirty="0"/>
          </a:p>
        </p:txBody>
      </p:sp>
    </p:spTree>
    <p:extLst>
      <p:ext uri="{BB962C8B-B14F-4D97-AF65-F5344CB8AC3E}">
        <p14:creationId xmlns:p14="http://schemas.microsoft.com/office/powerpoint/2010/main" val="386828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90D3C6-3718-485C-95B2-54ECF77F9600}" type="datetimeFigureOut">
              <a:rPr lang="en-US" smtClean="0"/>
              <a:t>5/18/2017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B84D4A-F219-42B2-A360-EE2A3623EB58}" type="slidenum">
              <a:rPr lang="en-US" smtClean="0"/>
              <a:t>‹#›</a:t>
            </a:fld>
            <a:endParaRPr lang="en-US" dirty="0"/>
          </a:p>
        </p:txBody>
      </p:sp>
    </p:spTree>
    <p:extLst>
      <p:ext uri="{BB962C8B-B14F-4D97-AF65-F5344CB8AC3E}">
        <p14:creationId xmlns:p14="http://schemas.microsoft.com/office/powerpoint/2010/main" val="2504069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90D3C6-3718-485C-95B2-54ECF77F9600}" type="datetimeFigureOut">
              <a:rPr lang="en-US" smtClean="0"/>
              <a:t>5/18/2017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B84D4A-F219-42B2-A360-EE2A3623EB58}" type="slidenum">
              <a:rPr lang="en-US" smtClean="0"/>
              <a:t>‹#›</a:t>
            </a:fld>
            <a:endParaRPr lang="en-US" dirty="0"/>
          </a:p>
        </p:txBody>
      </p:sp>
    </p:spTree>
    <p:extLst>
      <p:ext uri="{BB962C8B-B14F-4D97-AF65-F5344CB8AC3E}">
        <p14:creationId xmlns:p14="http://schemas.microsoft.com/office/powerpoint/2010/main" val="3842320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7890D3C6-3718-485C-95B2-54ECF77F9600}" type="datetimeFigureOut">
              <a:rPr lang="en-US" smtClean="0"/>
              <a:t>5/18/2017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7B84D4A-F219-42B2-A360-EE2A3623EB58}" type="slidenum">
              <a:rPr lang="en-US" smtClean="0"/>
              <a:t>‹#›</a:t>
            </a:fld>
            <a:endParaRPr lang="en-US" dirty="0"/>
          </a:p>
        </p:txBody>
      </p:sp>
    </p:spTree>
    <p:extLst>
      <p:ext uri="{BB962C8B-B14F-4D97-AF65-F5344CB8AC3E}">
        <p14:creationId xmlns:p14="http://schemas.microsoft.com/office/powerpoint/2010/main" val="236565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7890D3C6-3718-485C-95B2-54ECF77F9600}" type="datetimeFigureOut">
              <a:rPr lang="en-US" smtClean="0"/>
              <a:t>5/18/2017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67B84D4A-F219-42B2-A360-EE2A3623EB58}" type="slidenum">
              <a:rPr lang="en-US" smtClean="0"/>
              <a:t>‹#›</a:t>
            </a:fld>
            <a:endParaRPr lang="en-US" dirty="0"/>
          </a:p>
        </p:txBody>
      </p:sp>
    </p:spTree>
    <p:extLst>
      <p:ext uri="{BB962C8B-B14F-4D97-AF65-F5344CB8AC3E}">
        <p14:creationId xmlns:p14="http://schemas.microsoft.com/office/powerpoint/2010/main" val="55973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7890D3C6-3718-485C-95B2-54ECF77F9600}" type="datetimeFigureOut">
              <a:rPr lang="en-US" smtClean="0"/>
              <a:t>5/18/2017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67B84D4A-F219-42B2-A360-EE2A3623EB58}" type="slidenum">
              <a:rPr lang="en-US" smtClean="0"/>
              <a:t>‹#›</a:t>
            </a:fld>
            <a:endParaRPr lang="en-US" dirty="0"/>
          </a:p>
        </p:txBody>
      </p:sp>
    </p:spTree>
    <p:extLst>
      <p:ext uri="{BB962C8B-B14F-4D97-AF65-F5344CB8AC3E}">
        <p14:creationId xmlns:p14="http://schemas.microsoft.com/office/powerpoint/2010/main" val="3018279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890D3C6-3718-485C-95B2-54ECF77F9600}" type="datetimeFigureOut">
              <a:rPr lang="en-US" smtClean="0"/>
              <a:t>5/18/2017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B84D4A-F219-42B2-A360-EE2A3623EB58}" type="slidenum">
              <a:rPr lang="en-US" smtClean="0"/>
              <a:t>‹#›</a:t>
            </a:fld>
            <a:endParaRPr lang="en-US" dirty="0"/>
          </a:p>
        </p:txBody>
      </p:sp>
    </p:spTree>
    <p:extLst>
      <p:ext uri="{BB962C8B-B14F-4D97-AF65-F5344CB8AC3E}">
        <p14:creationId xmlns:p14="http://schemas.microsoft.com/office/powerpoint/2010/main" val="64614777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890D3C6-3718-485C-95B2-54ECF77F9600}" type="datetimeFigureOut">
              <a:rPr lang="en-US" smtClean="0"/>
              <a:t>5/18/2017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7B84D4A-F219-42B2-A360-EE2A3623EB58}" type="slidenum">
              <a:rPr lang="en-US" smtClean="0"/>
              <a:t>‹#›</a:t>
            </a:fld>
            <a:endParaRPr lang="en-US" dirty="0"/>
          </a:p>
        </p:txBody>
      </p:sp>
    </p:spTree>
    <p:extLst>
      <p:ext uri="{BB962C8B-B14F-4D97-AF65-F5344CB8AC3E}">
        <p14:creationId xmlns:p14="http://schemas.microsoft.com/office/powerpoint/2010/main" val="21690651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890D3C6-3718-485C-95B2-54ECF77F9600}" type="datetimeFigureOut">
              <a:rPr lang="en-US" smtClean="0"/>
              <a:t>5/18/2017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67B84D4A-F219-42B2-A360-EE2A3623EB58}" type="slidenum">
              <a:rPr lang="en-US" smtClean="0"/>
              <a:t>‹#›</a:t>
            </a:fld>
            <a:endParaRPr lang="en-US" dirty="0"/>
          </a:p>
        </p:txBody>
      </p:sp>
    </p:spTree>
    <p:extLst>
      <p:ext uri="{BB962C8B-B14F-4D97-AF65-F5344CB8AC3E}">
        <p14:creationId xmlns:p14="http://schemas.microsoft.com/office/powerpoint/2010/main" val="3928815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7890D3C6-3718-485C-95B2-54ECF77F9600}" type="datetimeFigureOut">
              <a:rPr lang="en-US" smtClean="0"/>
              <a:t>5/18/2017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67B84D4A-F219-42B2-A360-EE2A3623EB58}" type="slidenum">
              <a:rPr lang="en-US" smtClean="0"/>
              <a:t>‹#›</a:t>
            </a:fld>
            <a:endParaRPr lang="en-US" dirty="0"/>
          </a:p>
        </p:txBody>
      </p:sp>
    </p:spTree>
    <p:extLst>
      <p:ext uri="{BB962C8B-B14F-4D97-AF65-F5344CB8AC3E}">
        <p14:creationId xmlns:p14="http://schemas.microsoft.com/office/powerpoint/2010/main" val="103310094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6453" y="430282"/>
            <a:ext cx="9144000" cy="2387600"/>
          </a:xfrm>
        </p:spPr>
        <p:txBody>
          <a:bodyPr/>
          <a:lstStyle/>
          <a:p>
            <a:r>
              <a:rPr lang="en-US" dirty="0" smtClean="0"/>
              <a:t>Ancient China</a:t>
            </a:r>
            <a:endParaRPr lang="en-US" dirty="0"/>
          </a:p>
        </p:txBody>
      </p:sp>
      <p:sp>
        <p:nvSpPr>
          <p:cNvPr id="3" name="Subtitle 2"/>
          <p:cNvSpPr>
            <a:spLocks noGrp="1"/>
          </p:cNvSpPr>
          <p:nvPr>
            <p:ph type="subTitle" idx="1"/>
          </p:nvPr>
        </p:nvSpPr>
        <p:spPr>
          <a:xfrm>
            <a:off x="1523999" y="2748191"/>
            <a:ext cx="9144000" cy="1655762"/>
          </a:xfrm>
        </p:spPr>
        <p:txBody>
          <a:bodyPr/>
          <a:lstStyle/>
          <a:p>
            <a:r>
              <a:rPr lang="en-US" dirty="0" smtClean="0"/>
              <a:t>By Gabi, Nicole, and Sebastian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087" y="3284833"/>
            <a:ext cx="2701823" cy="281826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7057" y="3284833"/>
            <a:ext cx="2910466" cy="279519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91841" y="3261770"/>
            <a:ext cx="2988284" cy="2818262"/>
          </a:xfrm>
          <a:prstGeom prst="rect">
            <a:avLst/>
          </a:prstGeom>
        </p:spPr>
      </p:pic>
    </p:spTree>
    <p:extLst>
      <p:ext uri="{BB962C8B-B14F-4D97-AF65-F5344CB8AC3E}">
        <p14:creationId xmlns:p14="http://schemas.microsoft.com/office/powerpoint/2010/main" val="394868339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Culture</a:t>
            </a:r>
            <a:endParaRPr lang="en-US" dirty="0"/>
          </a:p>
        </p:txBody>
      </p:sp>
      <p:sp>
        <p:nvSpPr>
          <p:cNvPr id="3" name="Content Placeholder 2"/>
          <p:cNvSpPr>
            <a:spLocks noGrp="1"/>
          </p:cNvSpPr>
          <p:nvPr>
            <p:ph idx="1"/>
          </p:nvPr>
        </p:nvSpPr>
        <p:spPr>
          <a:xfrm>
            <a:off x="3803026" y="276094"/>
            <a:ext cx="7315200" cy="3148334"/>
          </a:xfrm>
        </p:spPr>
        <p:txBody>
          <a:bodyPr/>
          <a:lstStyle/>
          <a:p>
            <a:r>
              <a:rPr lang="en-US" sz="2800" dirty="0"/>
              <a:t>The holiday Chinese new year is so important to china.  The celebration after the Chinese new year is the lantern festival. The lantern festival started about 3,000 years ago. </a:t>
            </a:r>
            <a:endParaRPr lang="en-US" sz="2800" dirty="0" smtClean="0"/>
          </a:p>
          <a:p>
            <a:endParaRPr lang="en-US" sz="2400"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5639" t="42186"/>
          <a:stretch/>
        </p:blipFill>
        <p:spPr>
          <a:xfrm>
            <a:off x="6418697" y="2876004"/>
            <a:ext cx="2083857" cy="3164837"/>
          </a:xfrm>
          <a:prstGeom prst="rect">
            <a:avLst/>
          </a:prstGeom>
        </p:spPr>
      </p:pic>
    </p:spTree>
    <p:extLst>
      <p:ext uri="{BB962C8B-B14F-4D97-AF65-F5344CB8AC3E}">
        <p14:creationId xmlns:p14="http://schemas.microsoft.com/office/powerpoint/2010/main" val="247821200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Toys in Ancient China</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The children of the ancient Chinese played with many toys. To name a few ,they played with colorful marbles, little wooden animals and  dragons, puppets, masks, </a:t>
            </a:r>
            <a:r>
              <a:rPr lang="en-US" sz="2800" dirty="0" err="1" smtClean="0"/>
              <a:t>roly</a:t>
            </a:r>
            <a:r>
              <a:rPr lang="en-US" sz="2800" dirty="0" smtClean="0"/>
              <a:t> - poly figures, and kites. </a:t>
            </a:r>
          </a:p>
          <a:p>
            <a:pPr marL="0" indent="0">
              <a:buNone/>
            </a:pPr>
            <a:r>
              <a:rPr lang="en-US" sz="2800" dirty="0" smtClean="0"/>
              <a:t>They also had toys that made noises. For example, they played with whistles, flutes made out of bamboo, red pipes and colorful rattles. While the boys played with swords, the girls played with baby dolls. They also played a game similar to checkers. </a:t>
            </a:r>
            <a:endParaRPr lang="en-US" sz="2800" dirty="0"/>
          </a:p>
        </p:txBody>
      </p:sp>
    </p:spTree>
    <p:extLst>
      <p:ext uri="{BB962C8B-B14F-4D97-AF65-F5344CB8AC3E}">
        <p14:creationId xmlns:p14="http://schemas.microsoft.com/office/powerpoint/2010/main" val="352942385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t>
            </a:r>
            <a:r>
              <a:rPr lang="en-US" dirty="0" smtClean="0"/>
              <a:t>                                Daily Life</a:t>
            </a:r>
            <a:endParaRPr lang="en-US" dirty="0"/>
          </a:p>
        </p:txBody>
      </p:sp>
      <p:sp>
        <p:nvSpPr>
          <p:cNvPr id="3" name="Content Placeholder 2"/>
          <p:cNvSpPr>
            <a:spLocks noGrp="1"/>
          </p:cNvSpPr>
          <p:nvPr>
            <p:ph idx="1"/>
          </p:nvPr>
        </p:nvSpPr>
        <p:spPr>
          <a:xfrm>
            <a:off x="3623608" y="304550"/>
            <a:ext cx="7315200" cy="5120640"/>
          </a:xfrm>
        </p:spPr>
        <p:txBody>
          <a:bodyPr>
            <a:normAutofit fontScale="92500" lnSpcReduction="10000"/>
          </a:bodyPr>
          <a:lstStyle/>
          <a:p>
            <a:r>
              <a:rPr lang="en-US" sz="3200" dirty="0" smtClean="0"/>
              <a:t>In ancient China, people held different social classes.</a:t>
            </a:r>
          </a:p>
          <a:p>
            <a:r>
              <a:rPr lang="en-US" sz="3200" dirty="0" smtClean="0"/>
              <a:t>Scholars were on top.</a:t>
            </a:r>
          </a:p>
          <a:p>
            <a:r>
              <a:rPr lang="en-US" sz="3200" dirty="0" smtClean="0"/>
              <a:t> Artist were admired by their work.</a:t>
            </a:r>
          </a:p>
          <a:p>
            <a:r>
              <a:rPr lang="en-US" sz="3200" dirty="0" smtClean="0"/>
              <a:t>Merchants were on the bottom of the social chart in Ancient China. </a:t>
            </a:r>
          </a:p>
          <a:p>
            <a:r>
              <a:rPr lang="en-US" sz="3200" dirty="0" smtClean="0"/>
              <a:t>A </a:t>
            </a:r>
            <a:r>
              <a:rPr lang="en-US" sz="3200" dirty="0"/>
              <a:t>lot of people were farmers. For them it was a hard life. </a:t>
            </a:r>
          </a:p>
          <a:p>
            <a:r>
              <a:rPr lang="en-US" sz="3200" dirty="0" smtClean="0"/>
              <a:t>Rich people in Ancient China ate very well , they ate Ducks, Chicken, Goose and Dog they also ate Fish and Sea slugs.</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V="1">
            <a:off x="8891644" y="4887286"/>
            <a:ext cx="2864594" cy="1675468"/>
          </a:xfrm>
          <a:prstGeom prst="rect">
            <a:avLst/>
          </a:prstGeom>
        </p:spPr>
      </p:pic>
    </p:spTree>
    <p:extLst>
      <p:ext uri="{BB962C8B-B14F-4D97-AF65-F5344CB8AC3E}">
        <p14:creationId xmlns:p14="http://schemas.microsoft.com/office/powerpoint/2010/main" val="11123002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a:xfrm>
            <a:off x="3507475" y="163773"/>
            <a:ext cx="8393373" cy="6694227"/>
          </a:xfrm>
        </p:spPr>
        <p:txBody>
          <a:bodyPr>
            <a:normAutofit/>
          </a:bodyPr>
          <a:lstStyle/>
          <a:p>
            <a:r>
              <a:rPr lang="en-US" dirty="0"/>
              <a:t> </a:t>
            </a:r>
            <a:r>
              <a:rPr lang="en-US" sz="2400" dirty="0" smtClean="0"/>
              <a:t>Gunpowder, </a:t>
            </a:r>
            <a:r>
              <a:rPr lang="en-US" sz="2400" dirty="0"/>
              <a:t>p</a:t>
            </a:r>
            <a:r>
              <a:rPr lang="en-US" sz="2400" dirty="0" smtClean="0"/>
              <a:t>aper, printing and the compass were the four greatest inventions in Ancient China. </a:t>
            </a:r>
          </a:p>
          <a:p>
            <a:r>
              <a:rPr lang="en-US" sz="2400" dirty="0" smtClean="0"/>
              <a:t>Kites were the first used for the army for a warning signals. </a:t>
            </a:r>
          </a:p>
          <a:p>
            <a:r>
              <a:rPr lang="en-US" sz="2400" dirty="0" smtClean="0"/>
              <a:t>Umbrellas were invented to protect people from rain or sun. </a:t>
            </a:r>
          </a:p>
          <a:p>
            <a:r>
              <a:rPr lang="en-US" sz="2400" dirty="0" smtClean="0"/>
              <a:t>Ancient </a:t>
            </a:r>
            <a:r>
              <a:rPr lang="en-US" sz="2400" dirty="0"/>
              <a:t>C</a:t>
            </a:r>
            <a:r>
              <a:rPr lang="en-US" sz="2400" dirty="0" smtClean="0"/>
              <a:t>hina has the longest man–made canal in the world.</a:t>
            </a:r>
          </a:p>
          <a:p>
            <a:r>
              <a:rPr lang="en-US" sz="2400" dirty="0" smtClean="0"/>
              <a:t>The invention of abacus in the 2</a:t>
            </a:r>
            <a:r>
              <a:rPr lang="en-US" sz="2400" baseline="30000" dirty="0" smtClean="0"/>
              <a:t>nd</a:t>
            </a:r>
            <a:r>
              <a:rPr lang="en-US" sz="2400" dirty="0" smtClean="0"/>
              <a:t>   century BC. </a:t>
            </a:r>
          </a:p>
          <a:p>
            <a:r>
              <a:rPr lang="en-US" sz="2400" dirty="0" smtClean="0"/>
              <a:t>They discovered gunpowder which was used to make bombs, guns , mines, and rockets. </a:t>
            </a:r>
          </a:p>
          <a:p>
            <a:r>
              <a:rPr lang="en-US" sz="2400" dirty="0" smtClean="0"/>
              <a:t>Wood block was invented in AD 868 and then moveable type around 200 years later . </a:t>
            </a:r>
          </a:p>
          <a:p>
            <a:r>
              <a:rPr lang="en-US" sz="2400" dirty="0" smtClean="0"/>
              <a:t>Paper was  invented by the Ancient Chinese people and the first paper was invented on the 2</a:t>
            </a:r>
            <a:r>
              <a:rPr lang="en-US" sz="2400" baseline="30000" dirty="0" smtClean="0"/>
              <a:t>nd</a:t>
            </a:r>
            <a:r>
              <a:rPr lang="en-US" sz="2400" dirty="0" smtClean="0"/>
              <a:t>  century BC and manufactured 195 BC.</a:t>
            </a:r>
            <a:endParaRPr lang="en-US" sz="2400" dirty="0"/>
          </a:p>
        </p:txBody>
      </p:sp>
    </p:spTree>
    <p:extLst>
      <p:ext uri="{BB962C8B-B14F-4D97-AF65-F5344CB8AC3E}">
        <p14:creationId xmlns:p14="http://schemas.microsoft.com/office/powerpoint/2010/main" val="397434539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Geography in </a:t>
            </a:r>
            <a:r>
              <a:rPr lang="en-US" dirty="0"/>
              <a:t>A</a:t>
            </a:r>
            <a:r>
              <a:rPr lang="en-US" dirty="0" smtClean="0"/>
              <a:t>ncient China</a:t>
            </a:r>
            <a:endParaRPr lang="en-US" dirty="0"/>
          </a:p>
        </p:txBody>
      </p:sp>
      <p:sp>
        <p:nvSpPr>
          <p:cNvPr id="3" name="Content Placeholder 2"/>
          <p:cNvSpPr>
            <a:spLocks noGrp="1"/>
          </p:cNvSpPr>
          <p:nvPr>
            <p:ph idx="1"/>
          </p:nvPr>
        </p:nvSpPr>
        <p:spPr>
          <a:xfrm>
            <a:off x="3916906" y="218364"/>
            <a:ext cx="7436893" cy="6741993"/>
          </a:xfrm>
        </p:spPr>
        <p:txBody>
          <a:bodyPr/>
          <a:lstStyle/>
          <a:p>
            <a:pPr marL="0" indent="0">
              <a:buNone/>
            </a:pPr>
            <a:r>
              <a:rPr lang="en-US" dirty="0" smtClean="0"/>
              <a:t>	</a:t>
            </a:r>
            <a:r>
              <a:rPr lang="en-US" sz="3200" dirty="0" smtClean="0"/>
              <a:t>The ancient Chinese people knew there were other tribes in the north, but they did not know that there were more civilizations spread across the world. </a:t>
            </a:r>
            <a:r>
              <a:rPr lang="en-US" sz="3200" dirty="0"/>
              <a:t>T</a:t>
            </a:r>
            <a:r>
              <a:rPr lang="en-US" sz="3200" dirty="0" smtClean="0"/>
              <a:t>hey were isolated and separated by natural barriers.</a:t>
            </a:r>
          </a:p>
          <a:p>
            <a:pPr marL="0" indent="0">
              <a:buNone/>
            </a:pPr>
            <a:r>
              <a:rPr lang="en-US" sz="3200" dirty="0"/>
              <a:t>	</a:t>
            </a:r>
            <a:r>
              <a:rPr lang="en-US" sz="3200" dirty="0" smtClean="0"/>
              <a:t>To both of their sides, China bordered two seas. The China Sea and the Yellow Sea. Even though the oceans provided food, water and routes to trade, they are both in the Pacific Ocean. That ocean is pretty big so a few Chinese claimed to explore it someday.</a:t>
            </a:r>
            <a:endParaRPr lang="en-US" sz="3200" dirty="0"/>
          </a:p>
        </p:txBody>
      </p:sp>
    </p:spTree>
    <p:extLst>
      <p:ext uri="{BB962C8B-B14F-4D97-AF65-F5344CB8AC3E}">
        <p14:creationId xmlns:p14="http://schemas.microsoft.com/office/powerpoint/2010/main" val="340763735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Clothing in Ancient </a:t>
            </a:r>
            <a:r>
              <a:rPr lang="en-US" sz="4000" dirty="0"/>
              <a:t>C</a:t>
            </a:r>
            <a:r>
              <a:rPr lang="en-US" sz="4000" dirty="0" smtClean="0"/>
              <a:t>hina</a:t>
            </a:r>
            <a:endParaRPr lang="en-US" sz="4000" dirty="0"/>
          </a:p>
        </p:txBody>
      </p:sp>
      <p:sp>
        <p:nvSpPr>
          <p:cNvPr id="3" name="Content Placeholder 2"/>
          <p:cNvSpPr>
            <a:spLocks noGrp="1"/>
          </p:cNvSpPr>
          <p:nvPr>
            <p:ph idx="1"/>
          </p:nvPr>
        </p:nvSpPr>
        <p:spPr>
          <a:xfrm>
            <a:off x="3534770" y="27296"/>
            <a:ext cx="8215954" cy="4913194"/>
          </a:xfrm>
        </p:spPr>
        <p:txBody>
          <a:bodyPr>
            <a:normAutofit/>
          </a:bodyPr>
          <a:lstStyle/>
          <a:p>
            <a:pPr marL="0" indent="0">
              <a:buNone/>
            </a:pPr>
            <a:r>
              <a:rPr lang="en-US" dirty="0" smtClean="0"/>
              <a:t>	</a:t>
            </a:r>
            <a:r>
              <a:rPr lang="en-US" sz="2800" dirty="0" smtClean="0"/>
              <a:t>The people who lived in ancient China wore tunics. Some of the people wore pants under their tunics. When it was cold some people wore short jackets that were warm. The people didn’t care what the color of there clothes were as long as they did their work. One time an emperor said that peasants  weren’t allowed to wear clothes with bright colors. </a:t>
            </a:r>
            <a:r>
              <a:rPr lang="en-US" sz="2800" dirty="0"/>
              <a:t> </a:t>
            </a:r>
            <a:r>
              <a:rPr lang="en-US" sz="2800" dirty="0" smtClean="0"/>
              <a:t>Most </a:t>
            </a:r>
            <a:r>
              <a:rPr lang="en-US" sz="2800" dirty="0"/>
              <a:t>of the farmers there wore clothes that are dark blue </a:t>
            </a:r>
            <a:r>
              <a:rPr lang="en-US" sz="2800" dirty="0" smtClean="0"/>
              <a:t>or </a:t>
            </a:r>
            <a:r>
              <a:rPr lang="en-US" sz="2800" dirty="0"/>
              <a:t>gray. In </a:t>
            </a:r>
            <a:r>
              <a:rPr lang="en-US" sz="2800" dirty="0" smtClean="0"/>
              <a:t>ancient China there was a big difference between poor and rich. </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7213" y="4066560"/>
            <a:ext cx="2913224" cy="2770753"/>
          </a:xfrm>
          <a:prstGeom prst="rect">
            <a:avLst/>
          </a:prstGeom>
        </p:spPr>
      </p:pic>
    </p:spTree>
    <p:extLst>
      <p:ext uri="{BB962C8B-B14F-4D97-AF65-F5344CB8AC3E}">
        <p14:creationId xmlns:p14="http://schemas.microsoft.com/office/powerpoint/2010/main" val="40363899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16005"/>
            <a:ext cx="3251867" cy="5544566"/>
          </a:xfrm>
        </p:spPr>
        <p:txBody>
          <a:bodyPr/>
          <a:lstStyle/>
          <a:p>
            <a:pPr algn="ctr"/>
            <a:r>
              <a:rPr lang="en-US" dirty="0" smtClean="0"/>
              <a:t>Architecture:</a:t>
            </a:r>
            <a:br>
              <a:rPr lang="en-US" dirty="0" smtClean="0"/>
            </a:br>
            <a:r>
              <a:rPr lang="en-US" dirty="0" smtClean="0"/>
              <a:t>Pagodas</a:t>
            </a:r>
            <a:endParaRPr lang="en-US" dirty="0"/>
          </a:p>
        </p:txBody>
      </p:sp>
      <p:sp>
        <p:nvSpPr>
          <p:cNvPr id="3" name="Content Placeholder 2"/>
          <p:cNvSpPr>
            <a:spLocks noGrp="1"/>
          </p:cNvSpPr>
          <p:nvPr>
            <p:ph idx="1"/>
          </p:nvPr>
        </p:nvSpPr>
        <p:spPr>
          <a:xfrm>
            <a:off x="4008697" y="749759"/>
            <a:ext cx="3521427" cy="5473620"/>
          </a:xfrm>
        </p:spPr>
        <p:txBody>
          <a:bodyPr>
            <a:normAutofit/>
          </a:bodyPr>
          <a:lstStyle/>
          <a:p>
            <a:pPr marL="0" indent="0">
              <a:buNone/>
            </a:pPr>
            <a:r>
              <a:rPr lang="en-US" sz="2800" dirty="0" smtClean="0"/>
              <a:t>During the Han times the idea of  pagodas came to China from India. The pagoda’s roof is shaped  like a mountain with peaks. </a:t>
            </a:r>
            <a:r>
              <a:rPr lang="en-US" sz="2800" dirty="0"/>
              <a:t>Their love  beauty and </a:t>
            </a:r>
            <a:r>
              <a:rPr lang="en-US" sz="2800" dirty="0" smtClean="0"/>
              <a:t>nature was reflected </a:t>
            </a:r>
            <a:r>
              <a:rPr lang="en-US" sz="2800" dirty="0"/>
              <a:t>in their architecture, even in the most </a:t>
            </a:r>
            <a:r>
              <a:rPr lang="en-US" sz="2800" dirty="0" smtClean="0"/>
              <a:t>humble homes</a:t>
            </a:r>
            <a:r>
              <a:rPr lang="en-US" sz="2800" dirty="0"/>
              <a:t>.</a:t>
            </a:r>
          </a:p>
          <a:p>
            <a:pPr marL="0" indent="0">
              <a:buNone/>
            </a:pP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5104" y="928147"/>
            <a:ext cx="3278763" cy="4732424"/>
          </a:xfrm>
          <a:prstGeom prst="rect">
            <a:avLst/>
          </a:prstGeom>
        </p:spPr>
      </p:pic>
    </p:spTree>
    <p:extLst>
      <p:ext uri="{BB962C8B-B14F-4D97-AF65-F5344CB8AC3E}">
        <p14:creationId xmlns:p14="http://schemas.microsoft.com/office/powerpoint/2010/main" val="135220447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16005"/>
            <a:ext cx="3251867" cy="4483291"/>
          </a:xfrm>
        </p:spPr>
        <p:txBody>
          <a:bodyPr/>
          <a:lstStyle/>
          <a:p>
            <a:pPr algn="ctr"/>
            <a:r>
              <a:rPr lang="en-US" dirty="0" smtClean="0"/>
              <a:t>Architecture:</a:t>
            </a:r>
            <a:br>
              <a:rPr lang="en-US" dirty="0" smtClean="0"/>
            </a:br>
            <a:r>
              <a:rPr lang="en-US" dirty="0" smtClean="0"/>
              <a:t>The Great Wall </a:t>
            </a:r>
            <a:br>
              <a:rPr lang="en-US" dirty="0" smtClean="0"/>
            </a:br>
            <a:r>
              <a:rPr lang="en-US" dirty="0" smtClean="0"/>
              <a:t>of China  </a:t>
            </a:r>
            <a:br>
              <a:rPr lang="en-US" dirty="0" smtClean="0"/>
            </a:br>
            <a:endParaRPr lang="en-US" dirty="0"/>
          </a:p>
        </p:txBody>
      </p:sp>
      <p:sp>
        <p:nvSpPr>
          <p:cNvPr id="3" name="Content Placeholder 2"/>
          <p:cNvSpPr>
            <a:spLocks noGrp="1"/>
          </p:cNvSpPr>
          <p:nvPr>
            <p:ph idx="1"/>
          </p:nvPr>
        </p:nvSpPr>
        <p:spPr>
          <a:xfrm>
            <a:off x="3476297" y="116005"/>
            <a:ext cx="8520085" cy="3991972"/>
          </a:xfrm>
        </p:spPr>
        <p:txBody>
          <a:bodyPr>
            <a:normAutofit/>
          </a:bodyPr>
          <a:lstStyle/>
          <a:p>
            <a:pPr marL="0" indent="0">
              <a:buNone/>
            </a:pPr>
            <a:r>
              <a:rPr lang="en-US" sz="2600" dirty="0" smtClean="0"/>
              <a:t>The first Emperor Qin was only emperor for 15 years. But in that time , he made amazing changes. It was under his rule that China became a country. The emperor wanted to strengthen China’s protection from Mongol tribes to the north. So he told people to build the  Great </a:t>
            </a:r>
            <a:r>
              <a:rPr lang="en-US" sz="2600" dirty="0"/>
              <a:t>W</a:t>
            </a:r>
            <a:r>
              <a:rPr lang="en-US" sz="2600" dirty="0" smtClean="0"/>
              <a:t>all of China. Most of the wall was built between 220 – 206 BC.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1980" y="3702875"/>
            <a:ext cx="5816504" cy="292159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998" y="3598345"/>
            <a:ext cx="5216640" cy="2930592"/>
          </a:xfrm>
          <a:prstGeom prst="rect">
            <a:avLst/>
          </a:prstGeom>
        </p:spPr>
      </p:pic>
    </p:spTree>
    <p:extLst>
      <p:ext uri="{BB962C8B-B14F-4D97-AF65-F5344CB8AC3E}">
        <p14:creationId xmlns:p14="http://schemas.microsoft.com/office/powerpoint/2010/main" val="208972902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Writing in Ancient China</a:t>
            </a:r>
            <a:endParaRPr lang="en-US" dirty="0"/>
          </a:p>
        </p:txBody>
      </p:sp>
      <p:sp>
        <p:nvSpPr>
          <p:cNvPr id="3" name="Content Placeholder 2"/>
          <p:cNvSpPr>
            <a:spLocks noGrp="1"/>
          </p:cNvSpPr>
          <p:nvPr>
            <p:ph idx="1"/>
          </p:nvPr>
        </p:nvSpPr>
        <p:spPr>
          <a:xfrm>
            <a:off x="3869268" y="493486"/>
            <a:ext cx="7315200" cy="3559899"/>
          </a:xfrm>
        </p:spPr>
        <p:txBody>
          <a:bodyPr/>
          <a:lstStyle/>
          <a:p>
            <a:pPr marL="0" indent="0">
              <a:buNone/>
            </a:pPr>
            <a:r>
              <a:rPr lang="en-US" dirty="0" smtClean="0"/>
              <a:t>	</a:t>
            </a:r>
            <a:r>
              <a:rPr lang="en-US" sz="2800" dirty="0" smtClean="0"/>
              <a:t>The ancient Chinese use a very different hand writing system then we do. They use a sign or symbol to represent a word. The basics at it is that they haven’t changed their writing in thousands of years. Every character is a number of lines or strokes or lines in imaginary squares.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1648" y="3643952"/>
            <a:ext cx="3910964" cy="3118839"/>
          </a:xfrm>
          <a:prstGeom prst="rect">
            <a:avLst/>
          </a:prstGeom>
        </p:spPr>
      </p:pic>
    </p:spTree>
    <p:extLst>
      <p:ext uri="{BB962C8B-B14F-4D97-AF65-F5344CB8AC3E}">
        <p14:creationId xmlns:p14="http://schemas.microsoft.com/office/powerpoint/2010/main" val="231296939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a:t>
            </a:r>
            <a:endParaRPr lang="en-US" dirty="0"/>
          </a:p>
        </p:txBody>
      </p:sp>
      <p:sp>
        <p:nvSpPr>
          <p:cNvPr id="3" name="Content Placeholder 2"/>
          <p:cNvSpPr>
            <a:spLocks noGrp="1"/>
          </p:cNvSpPr>
          <p:nvPr>
            <p:ph idx="1"/>
          </p:nvPr>
        </p:nvSpPr>
        <p:spPr>
          <a:xfrm>
            <a:off x="3773733" y="395786"/>
            <a:ext cx="7315200" cy="3111689"/>
          </a:xfrm>
        </p:spPr>
        <p:txBody>
          <a:bodyPr>
            <a:noAutofit/>
          </a:bodyPr>
          <a:lstStyle/>
          <a:p>
            <a:pPr marL="0" indent="0">
              <a:buNone/>
            </a:pPr>
            <a:r>
              <a:rPr lang="en-US" sz="2800" dirty="0" smtClean="0"/>
              <a:t>In ancient China the ruling government was called a dynasty. The emperor was cut off from the ordinary people (peasants). The dynasty called </a:t>
            </a:r>
            <a:r>
              <a:rPr lang="en-US" sz="2800" dirty="0"/>
              <a:t>S</a:t>
            </a:r>
            <a:r>
              <a:rPr lang="en-US" sz="2800" dirty="0" smtClean="0"/>
              <a:t>hang dynasty is the oldest in the world. Their were thirty kings who all ruled during the </a:t>
            </a:r>
            <a:r>
              <a:rPr lang="en-US" sz="2800" dirty="0"/>
              <a:t>S</a:t>
            </a:r>
            <a:r>
              <a:rPr lang="en-US" sz="2800" dirty="0" smtClean="0"/>
              <a:t>hang dynasty. </a:t>
            </a:r>
          </a:p>
          <a:p>
            <a:pPr marL="0" indent="0">
              <a:buNone/>
            </a:pPr>
            <a:r>
              <a:rPr lang="en-US" sz="2800" dirty="0" smtClean="0"/>
              <a:t>Shi </a:t>
            </a:r>
            <a:r>
              <a:rPr lang="en-US" sz="2800" dirty="0" err="1" smtClean="0"/>
              <a:t>Huangdi</a:t>
            </a:r>
            <a:r>
              <a:rPr lang="en-US" sz="2800" dirty="0" smtClean="0"/>
              <a:t> (an emperor) had life sized terra cotta soldiers put in his tomb for protection.</a:t>
            </a:r>
            <a:endParaRPr lang="en-US" sz="28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0522" r="454"/>
          <a:stretch/>
        </p:blipFill>
        <p:spPr>
          <a:xfrm>
            <a:off x="3625147" y="3916907"/>
            <a:ext cx="7922635" cy="2361918"/>
          </a:xfrm>
          <a:prstGeom prst="rect">
            <a:avLst/>
          </a:prstGeom>
        </p:spPr>
      </p:pic>
    </p:spTree>
    <p:extLst>
      <p:ext uri="{BB962C8B-B14F-4D97-AF65-F5344CB8AC3E}">
        <p14:creationId xmlns:p14="http://schemas.microsoft.com/office/powerpoint/2010/main" val="344036286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693481" cy="4601183"/>
          </a:xfrm>
        </p:spPr>
        <p:txBody>
          <a:bodyPr/>
          <a:lstStyle/>
          <a:p>
            <a:pPr algn="ctr"/>
            <a:r>
              <a:rPr lang="en-US" dirty="0" smtClean="0"/>
              <a:t>School in Ancient China</a:t>
            </a:r>
            <a:endParaRPr lang="en-US" dirty="0"/>
          </a:p>
        </p:txBody>
      </p:sp>
      <p:sp>
        <p:nvSpPr>
          <p:cNvPr id="3" name="Content Placeholder 2"/>
          <p:cNvSpPr>
            <a:spLocks noGrp="1"/>
          </p:cNvSpPr>
          <p:nvPr>
            <p:ph idx="1"/>
          </p:nvPr>
        </p:nvSpPr>
        <p:spPr>
          <a:xfrm>
            <a:off x="3589360" y="1937721"/>
            <a:ext cx="4908861" cy="2722449"/>
          </a:xfrm>
        </p:spPr>
        <p:txBody>
          <a:bodyPr>
            <a:noAutofit/>
          </a:bodyPr>
          <a:lstStyle/>
          <a:p>
            <a:pPr marL="0" indent="0">
              <a:buNone/>
            </a:pPr>
            <a:r>
              <a:rPr lang="en-US" sz="2800" dirty="0" smtClean="0"/>
              <a:t>School was free for boys during the Han Dynasty, but at one point all of them where enrolled or brought out of school. Whether they were from rich or poor families, the girls could not attend school. It was against the rules at all schools and it was very rare to find a family that taught their daughters at home. In the Tang times, people came from far away lands such as India and Korea to learn the arts of China. Special rooms in the Imperial Palace were for training.</a:t>
            </a:r>
            <a:endParaRPr lang="en-US" sz="2800" u="sn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1051" y="1937721"/>
            <a:ext cx="3221201" cy="3411073"/>
          </a:xfrm>
          <a:prstGeom prst="rect">
            <a:avLst/>
          </a:prstGeom>
        </p:spPr>
      </p:pic>
    </p:spTree>
    <p:extLst>
      <p:ext uri="{BB962C8B-B14F-4D97-AF65-F5344CB8AC3E}">
        <p14:creationId xmlns:p14="http://schemas.microsoft.com/office/powerpoint/2010/main" val="139026113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Art</a:t>
            </a:r>
            <a:endParaRPr lang="en-US" dirty="0"/>
          </a:p>
        </p:txBody>
      </p:sp>
      <p:sp>
        <p:nvSpPr>
          <p:cNvPr id="3" name="Content Placeholder 2"/>
          <p:cNvSpPr>
            <a:spLocks noGrp="1"/>
          </p:cNvSpPr>
          <p:nvPr>
            <p:ph idx="1"/>
          </p:nvPr>
        </p:nvSpPr>
        <p:spPr/>
        <p:txBody>
          <a:bodyPr>
            <a:normAutofit/>
          </a:bodyPr>
          <a:lstStyle/>
          <a:p>
            <a:r>
              <a:rPr lang="en-US" sz="2800" dirty="0" smtClean="0"/>
              <a:t>The art of ancient China was really pretty. Some people came from far away to study Chinese art. Some art forms in China are still in use today such as calligraphy (the art of writing beautiful), embroidery (work or ornamentation), paintings, statues, buildings, shrines (a building or other shelter) porcelain (ware made from this) silk and more. </a:t>
            </a:r>
            <a:endParaRPr lang="en-US" sz="2800" dirty="0"/>
          </a:p>
        </p:txBody>
      </p:sp>
    </p:spTree>
    <p:extLst>
      <p:ext uri="{BB962C8B-B14F-4D97-AF65-F5344CB8AC3E}">
        <p14:creationId xmlns:p14="http://schemas.microsoft.com/office/powerpoint/2010/main" val="9568832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1820</TotalTime>
  <Words>710</Words>
  <Application>Microsoft Office PowerPoint</Application>
  <PresentationFormat>Widescreen</PresentationFormat>
  <Paragraphs>41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Corbel</vt:lpstr>
      <vt:lpstr>Wingdings 2</vt:lpstr>
      <vt:lpstr>Frame</vt:lpstr>
      <vt:lpstr>Ancient China</vt:lpstr>
      <vt:lpstr>Geography in Ancient China</vt:lpstr>
      <vt:lpstr>Clothing in Ancient China</vt:lpstr>
      <vt:lpstr>Architecture: Pagodas</vt:lpstr>
      <vt:lpstr>Architecture: The Great Wall  of China   </vt:lpstr>
      <vt:lpstr>Writing in Ancient China</vt:lpstr>
      <vt:lpstr>Government </vt:lpstr>
      <vt:lpstr>School in Ancient China</vt:lpstr>
      <vt:lpstr>Culture: Art</vt:lpstr>
      <vt:lpstr>Culture</vt:lpstr>
      <vt:lpstr>Toys in Ancient China</vt:lpstr>
      <vt:lpstr>                                 Daily Life</vt:lpstr>
      <vt:lpstr>Contributions</vt:lpstr>
    </vt:vector>
  </TitlesOfParts>
  <Company>Imagine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China</dc:title>
  <dc:creator>Third Grade</dc:creator>
  <cp:lastModifiedBy>Jennifer Sulham</cp:lastModifiedBy>
  <cp:revision>58</cp:revision>
  <dcterms:created xsi:type="dcterms:W3CDTF">2017-05-03T14:58:22Z</dcterms:created>
  <dcterms:modified xsi:type="dcterms:W3CDTF">2017-05-18T12:28:17Z</dcterms:modified>
</cp:coreProperties>
</file>